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277" r:id="rId3"/>
    <p:sldId id="256" r:id="rId4"/>
    <p:sldId id="276" r:id="rId5"/>
    <p:sldId id="274" r:id="rId6"/>
    <p:sldId id="273" r:id="rId7"/>
    <p:sldId id="272" r:id="rId8"/>
    <p:sldId id="271" r:id="rId9"/>
    <p:sldId id="270" r:id="rId10"/>
    <p:sldId id="269" r:id="rId11"/>
    <p:sldId id="268" r:id="rId12"/>
    <p:sldId id="267" r:id="rId13"/>
    <p:sldId id="266" r:id="rId14"/>
    <p:sldId id="265" r:id="rId15"/>
    <p:sldId id="264" r:id="rId16"/>
    <p:sldId id="263" r:id="rId17"/>
    <p:sldId id="262" r:id="rId18"/>
    <p:sldId id="257" r:id="rId19"/>
    <p:sldId id="261" r:id="rId20"/>
    <p:sldId id="258" r:id="rId21"/>
    <p:sldId id="260" r:id="rId22"/>
    <p:sldId id="259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6" r:id="rId37"/>
    <p:sldId id="291" r:id="rId38"/>
    <p:sldId id="292" r:id="rId39"/>
    <p:sldId id="293" r:id="rId40"/>
    <p:sldId id="294" r:id="rId41"/>
    <p:sldId id="295" r:id="rId42"/>
    <p:sldId id="297" r:id="rId43"/>
    <p:sldId id="298" r:id="rId44"/>
    <p:sldId id="299" r:id="rId45"/>
    <p:sldId id="300" r:id="rId46"/>
    <p:sldId id="301" r:id="rId47"/>
    <p:sldId id="302" r:id="rId48"/>
    <p:sldId id="304" r:id="rId49"/>
    <p:sldId id="303" r:id="rId50"/>
    <p:sldId id="305" r:id="rId51"/>
    <p:sldId id="307" r:id="rId5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5BB53-23B8-E86D-85EF-FEB775A102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C7D349-6B47-F56C-650F-90B41CD93F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FD4D8-8DB0-58B7-0E13-1B4A67700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4047FB-C7E4-F934-8467-D48098A4E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E841D1-7B90-F4E0-3AD8-FA4A428F2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506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AE901-D0BD-BD22-2C14-A2F7782C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ABB1FA-1E4A-6E66-DD76-DCF9404DFC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767BE3-7779-FD0A-68A1-F832874A2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00ABBE-D054-D2AE-E6F7-249DDAF1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7E5E7D-D948-F668-E1FB-598A2FD03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5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ACF859A-EBE0-5681-1ABB-AE95B421C8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E69C1-CD98-3278-CEA3-F30586DCDE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E7F302-53BA-CCA6-AD5F-69D792943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5ACC0C-78ED-4E86-5901-952AAFD0E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5379F4-CCA1-905B-8756-CCEFD86771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31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8490A-4184-0AAE-73D0-1ABB59E65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1AC5E8-D465-2A92-6A74-084FC455F2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7F8D3-4A1B-4351-4AB0-507E0389D5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26037-8347-EF80-CCC8-71173E8BD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92555-200D-C7FC-83B4-D6559D715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13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A65815-5375-5D83-0459-27A204DCA6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AB7108-E284-94EE-5F40-E2E4CAE5E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A6852C-026D-83FD-15C3-6C5DF3384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2412E5-75EF-742D-CC1A-E567F69B7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63AE73-A73F-FFCA-6186-F2D461A44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13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33467-F402-3C58-5F08-4DD1D4F2FB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1DF288-23E1-217E-D904-35436D6CE12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3C65C9-0427-9BF4-95F5-C02239BC3F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54DC9B-F9F7-D890-0DEF-3DCA9A74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119625-32CE-6BC5-3E97-72D2E35977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137F57-E50A-05CD-8956-70B4601DCC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00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EB1FA5-8B95-4D4E-BC4B-F1E842711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7DF29F-B77A-E805-84F9-B8C0C94641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69B27D-7483-BD17-DC92-8E270CD250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D0717C-5B2D-E4E9-FBC6-C95040EEC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0E9384-559D-7ECD-CAA0-CAEA8AD43F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F252BA2-91F6-0A78-E7D2-A9742F5FBA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301AB2-841E-9271-D639-8827DAB5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ADD4CD3-F77C-8045-A7FE-1DEB28A6A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454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4B288-021A-D34F-E851-6DB50AE19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F3E3825-BCC5-04F0-01DF-1500077574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70959F-BAFC-0A45-DBF9-A5BEEAD75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CCCDDE-DB28-B53F-8BFD-E011EFAB4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079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F8104BA-D275-9992-BEB4-A66C1E653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17A082-3165-445A-5F2C-1B9058A22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425E87-6FBD-7966-28EB-7FC43ED76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23822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EA95-FA6D-DB8E-5C0A-64EF9DBDF0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4BAB96-C8FE-14EB-ACD8-C60045BB12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F465ED-B994-EF81-E353-DA397ED9C2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2FDE1D-D788-0D3F-9113-031EDD22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481CA0-FCC3-5131-B114-BE4C84AB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E5920E-744E-94C7-6C33-A7920FDC9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02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FF88B-B926-8154-0F14-C0FBD1438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9D1729-1BCB-FF3D-DDBC-5D4212C016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AE68-1CDF-2ED2-C297-BE26311539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A8B45F-642F-0EA7-8CA3-47407E1D82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E9DF17-5E3F-F8E7-595C-0F5AAFDC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46B03-0DA1-2B03-30D3-12C1C31D1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4644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967162-BABC-9F06-778E-CDFCF58A9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6E7CD-077D-D215-AFA0-87E1CC69D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33A56-611D-D902-2327-4E9A3663BA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5CC4AC-5A9F-49AF-895B-7E834838E25E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274BA8-0E9F-CBFC-9F69-D0922AD8B4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DD094-9A1C-034A-20EE-67A73585F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1BB73D-E05D-4C43-BC92-DED5D0392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4181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F7CD0-F427-B3F0-DC47-F46C00CA5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610" y="3972237"/>
            <a:ext cx="10515600" cy="1325563"/>
          </a:xfrm>
        </p:spPr>
        <p:txBody>
          <a:bodyPr>
            <a:normAutofit fontScale="90000"/>
          </a:bodyPr>
          <a:lstStyle/>
          <a:p>
            <a:pPr algn="r" rtl="1"/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"תינוק גדל באהבה", ספר מטופל, עט, טוש אקרילי, טיפקס ומדבקות על גבי דפי הספר. 25*20 ס"מ, </a:t>
            </a:r>
            <a:b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נובמבר 2023</a:t>
            </a:r>
            <a:endParaRPr lang="en-US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27D29F1-0DA7-D52A-002B-2E919A096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08541"/>
            <a:ext cx="10515600" cy="4392486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dirty="0"/>
          </a:p>
          <a:p>
            <a:pPr marL="0" indent="0" algn="r" rtl="1">
              <a:buNone/>
            </a:pPr>
            <a:endParaRPr lang="he-IL" sz="4400" dirty="0">
              <a:latin typeface="David" panose="020E0502060401010101" pitchFamily="34" charset="-79"/>
              <a:cs typeface="David" panose="020E0502060401010101" pitchFamily="34" charset="-79"/>
            </a:endParaRPr>
          </a:p>
          <a:p>
            <a:pPr marL="0" indent="0" algn="r" rtl="1">
              <a:buNone/>
            </a:pPr>
            <a:r>
              <a:rPr lang="he-IL" sz="4400" dirty="0">
                <a:latin typeface="David" panose="020E0502060401010101" pitchFamily="34" charset="-79"/>
                <a:cs typeface="David" panose="020E0502060401010101" pitchFamily="34" charset="-79"/>
              </a:rPr>
              <a:t>     מיטל סעדון</a:t>
            </a:r>
          </a:p>
          <a:p>
            <a:pPr marL="0" indent="0" algn="r" rtl="1">
              <a:buNone/>
            </a:pPr>
            <a:endParaRPr lang="en-US" sz="4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532301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FB876F-F3F2-9F47-33AE-9C151AB0D7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695" y="898525"/>
            <a:ext cx="5778293" cy="506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6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A508A8-145B-913C-270F-D90A10E50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973" y="946943"/>
            <a:ext cx="6119303" cy="5210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414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688A547-A5A3-9232-7BBF-24E537DC94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1496" y="1075531"/>
            <a:ext cx="856042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2677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7133969-303F-CB9A-6AD5-2EE784186D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0085" y="755650"/>
            <a:ext cx="5231829" cy="534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025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954FAE-0CA8-203F-BD51-7B771F4DDD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8655" y="968375"/>
            <a:ext cx="5534689" cy="511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91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D8A1DA-2EC4-E50A-9FB6-1949DCD2F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731" y="1339850"/>
            <a:ext cx="93608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4761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DA506D-BE5E-318E-D9A6-57BF5F985C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7844" y="911224"/>
            <a:ext cx="5456312" cy="5253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122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F47685-AB6F-FAEF-422C-5C1558A599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9581" y="796925"/>
            <a:ext cx="6451364" cy="541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67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336C299-3DD8-3CF8-FDA3-0303D262C7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8438" y="1082675"/>
            <a:ext cx="93608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46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8E003D-61EC-21D0-F578-8B0A84D7A3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6487" y="812799"/>
            <a:ext cx="6144471" cy="523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4490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F623870-3256-0DE9-1C80-9FC38CCA11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8894" y="481234"/>
            <a:ext cx="6520410" cy="56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7305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7D5938-7A6C-CAE8-83A5-9EAD38A28D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3832" y="812800"/>
            <a:ext cx="5724335" cy="523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985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58D450A-9E3B-E9F0-B137-2F28D0D78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8978" y="1005681"/>
            <a:ext cx="10254043" cy="4846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851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80523AC-9C2D-F786-2EFE-6B43CC5024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8507" y="859234"/>
            <a:ext cx="5586920" cy="513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512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89D2280-4702-F9C0-4F1F-CDF2AF8603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7456" y="715565"/>
            <a:ext cx="5937087" cy="542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87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E48950-B704-6A5F-B9A4-1C3936396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2772" y="1175544"/>
            <a:ext cx="968645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80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199D43-68BC-4987-1B89-E0FB6765E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0070" y="923528"/>
            <a:ext cx="5994399" cy="501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106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D9F06A-3DE9-0AB0-D2B6-18BD4EA3A3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0083" y="735807"/>
            <a:ext cx="5575300" cy="5226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1101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5898924-38E0-E99F-4872-B56DD06A23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6350" y="1262856"/>
            <a:ext cx="975360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629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858C75B-FF88-7403-18B9-D3A822CFA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30814" y="1253331"/>
            <a:ext cx="580178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8269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B511ECF-01BE-4BCF-43FA-3F644C5D69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6974" y="1253331"/>
            <a:ext cx="56923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433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88049C1-6C8F-5680-CC6E-A35AC320BA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57250"/>
            <a:ext cx="97536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2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5848685-CB5A-7060-307C-353AAE39E7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4174" y="1154112"/>
            <a:ext cx="88408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815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691C994-0500-0B23-0B02-7BCFF765AE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0441" y="1132681"/>
            <a:ext cx="465111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5336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C67BAE-EF15-FEBA-927C-CD00850CD3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0633" y="1132682"/>
            <a:ext cx="5484749" cy="4696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553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34C47A6-A04E-2FF6-EC52-08012209F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5821" y="1154112"/>
            <a:ext cx="9400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22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699708-82A1-A6F4-2C0B-8BC2975EC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20191" y="1146969"/>
            <a:ext cx="41516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8798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E46B6F5-C804-B185-27FB-AF1D345C9F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75905" y="1125538"/>
            <a:ext cx="9440190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7340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C40D6A4-E88A-2A82-BCBA-AE0F037D2A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8462" y="1196975"/>
            <a:ext cx="884081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6163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CF346D2-A4B4-6210-4A6A-3C176041F2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14241" y="1118394"/>
            <a:ext cx="326350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04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DAD70B-6AFC-AE92-4F5D-A9638F9F1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71951" y="905123"/>
            <a:ext cx="4185100" cy="504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2430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D28CE17-DB90-FF91-5C37-811295F724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9296" y="1253331"/>
            <a:ext cx="90934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258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FE0069-4B19-041C-32B1-CE47AEC36B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7259" y="1000125"/>
            <a:ext cx="10399550" cy="506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406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1419A19-147F-5564-91E6-F46A7C0874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9626" y="767556"/>
            <a:ext cx="3892748" cy="519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584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EB1C118-565C-60C1-83F1-AB655B2E5A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3435" y="955675"/>
            <a:ext cx="4574684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432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6B6EFDC-D03B-8A93-ADC4-21250D243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5569" y="1146969"/>
            <a:ext cx="936086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13013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E906DE4-75AD-3BE3-6823-51A7B824FF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75390" y="713123"/>
            <a:ext cx="4441219" cy="553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1179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5BD7EBC-571E-2B4A-0198-4732C1C9D4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7561" y="1039812"/>
            <a:ext cx="93911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3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61C5184-DD54-EF92-CDFE-03C28AED9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3763" y="1025525"/>
            <a:ext cx="96445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880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66D084B-2394-32BE-123D-8B2429D5B4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28957" y="1125538"/>
            <a:ext cx="393408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9338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2DC51B1-5C0A-BA29-5C28-26603ED23E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26061" y="1253331"/>
            <a:ext cx="49398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715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665F641-22F1-736A-9B29-A749E8CD9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49966" y="1253331"/>
            <a:ext cx="940035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41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78E3CF5-6535-25DB-8614-5BF5AAE6CA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3075" y="1404889"/>
            <a:ext cx="451462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21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38D20E7-DD69-A1B0-4689-2A8CB3E08E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0419" y="615794"/>
            <a:ext cx="5747948" cy="5332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6566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4E428D0-C7A4-D1E0-8B94-42C3577547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57224" y="580523"/>
            <a:ext cx="6192866" cy="569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62450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83D07-9B5E-7C2F-5A9C-DDED26A18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7A8927-F4C9-DD65-04C8-51CBDF949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r" rtl="1">
              <a:buNone/>
            </a:pPr>
            <a:r>
              <a:rPr lang="he-IL" dirty="0"/>
              <a:t>את הספר יצרתי אחרי קיפאון של כמה שבועות, בתגובה לטבח ה7.10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4419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D483E28-CC9C-1F41-4230-1E82C79D54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5176" y="1068387"/>
            <a:ext cx="964452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01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96E25CF-2BBA-4B97-AA95-93D3F18507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3817" y="1016396"/>
            <a:ext cx="5324366" cy="4825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34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CCF62A-931C-3DAE-E2D0-805C5F38D0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29016" y="912813"/>
            <a:ext cx="5390325" cy="50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966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51EF826-35FD-76FD-CC89-0400C85BF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621" y="1146969"/>
            <a:ext cx="923530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462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14779</TotalTime>
  <Words>41</Words>
  <Application>Microsoft Office PowerPoint</Application>
  <PresentationFormat>Widescreen</PresentationFormat>
  <Paragraphs>7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Calibri Light</vt:lpstr>
      <vt:lpstr>David</vt:lpstr>
      <vt:lpstr>Office Theme</vt:lpstr>
      <vt:lpstr>"תינוק גדל באהבה", ספר מטופל, עט, טוש אקרילי, טיפקס ומדבקות על גבי דפי הספר. 25*20 ס"מ,  נובמבר 2023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Amir Lugasi</dc:creator>
  <cp:lastModifiedBy>meital saadon</cp:lastModifiedBy>
  <cp:revision>2</cp:revision>
  <dcterms:created xsi:type="dcterms:W3CDTF">2023-12-31T08:15:39Z</dcterms:created>
  <dcterms:modified xsi:type="dcterms:W3CDTF">2024-04-25T07:39:52Z</dcterms:modified>
</cp:coreProperties>
</file>